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how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But when we do the scope is narrow since the last change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Teams are working together and there isn’t finger pointing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Ideally right? Still a work in progress :)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Integrate everyone’s code frequently and make sure it plays nicely together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We use the docker image published by jenkins as our base image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Volume mount the jenkins home which contains all of the plugins and config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Use the DSL pluing to reseed jobs as new code is committed to that repository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har char="●"/>
              <a:defRPr/>
            </a:lvl1pPr>
            <a:lvl2pPr lvl="1" algn="ctr">
              <a:spcBef>
                <a:spcPts val="0"/>
              </a:spcBef>
              <a:buChar char="○"/>
              <a:defRPr/>
            </a:lvl2pPr>
            <a:lvl3pPr lvl="2" algn="ctr">
              <a:spcBef>
                <a:spcPts val="0"/>
              </a:spcBef>
              <a:buChar char="■"/>
              <a:defRPr/>
            </a:lvl3pPr>
            <a:lvl4pPr lvl="3" algn="ctr">
              <a:spcBef>
                <a:spcPts val="0"/>
              </a:spcBef>
              <a:buChar char="●"/>
              <a:defRPr/>
            </a:lvl4pPr>
            <a:lvl5pPr lvl="4" algn="ctr">
              <a:spcBef>
                <a:spcPts val="0"/>
              </a:spcBef>
              <a:buChar char="○"/>
              <a:defRPr/>
            </a:lvl5pPr>
            <a:lvl6pPr lvl="5" algn="ctr">
              <a:spcBef>
                <a:spcPts val="0"/>
              </a:spcBef>
              <a:buChar char="■"/>
              <a:defRPr/>
            </a:lvl6pPr>
            <a:lvl7pPr lvl="6" algn="ctr">
              <a:spcBef>
                <a:spcPts val="0"/>
              </a:spcBef>
              <a:buChar char="●"/>
              <a:defRPr/>
            </a:lvl7pPr>
            <a:lvl8pPr lvl="7" algn="ctr">
              <a:spcBef>
                <a:spcPts val="0"/>
              </a:spcBef>
              <a:buChar char="○"/>
              <a:defRPr/>
            </a:lvl8pPr>
            <a:lvl9pPr lvl="8" algn="ctr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2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Char char="●"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 Driving Your Infrastructure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Continuous Integration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83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When</a:t>
            </a:r>
            <a:r>
              <a:rPr lang="en"/>
              <a:t> code is committed to a puppet module we run Test Kitchen tests using an EC2 driver to quickly discover things that only “work on my machine”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37" y="2424848"/>
            <a:ext cx="4207925" cy="23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Continuous Integration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52475"/>
            <a:ext cx="8520600" cy="383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</a:t>
            </a:r>
            <a:r>
              <a:rPr lang="en"/>
              <a:t>eams who work closely with key applications and components have been developing acceptance tests focused on verifying key application components are operating as expected.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062" y="2288150"/>
            <a:ext cx="3655874" cy="25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Continuous Integration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83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Applications are built and deployed to artifactory using Jenkins</a:t>
            </a:r>
            <a:r>
              <a:rPr lang="en"/>
              <a:t>. Puppet configuration can then be updated to deploy newly built applications. Integration and acceptance tests will verify things are operating as expected after any configuration updates have been applied.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425" y="2521975"/>
            <a:ext cx="3175150" cy="24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Continuous Integration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83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All of this is reflected on our build monitor which is visible to anyone in our team space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346" y="2053625"/>
            <a:ext cx="4934723" cy="282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That sounds like a lot…let’s talk benefits</a:t>
            </a:r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Discover Problems Quickly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83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This is a new to us...we experience many failures.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075" y="1807837"/>
            <a:ext cx="38100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Automation is Reproducible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152475"/>
            <a:ext cx="8520600" cy="383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Since everything is automated we’re able to reproduce those failures and resolve them more easily.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075" y="2126200"/>
            <a:ext cx="31718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Visibility + </a:t>
            </a:r>
            <a:r>
              <a:rPr lang="en"/>
              <a:t>Reproducibility</a:t>
            </a:r>
            <a:r>
              <a:rPr lang="en"/>
              <a:t> = Stakeholder Confidence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5" y="914524"/>
            <a:ext cx="4611149" cy="27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121" y="2171100"/>
            <a:ext cx="4934723" cy="282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Examples and slides:  </a:t>
            </a:r>
            <a:r>
              <a:rPr lang="en"/>
              <a:t>https://github.com/jessiepuls/2017-08-aws-meetup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Feel free to contact me: @jessiepuls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900" y="2252700"/>
            <a:ext cx="47625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Things We Will Cover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Standing up an environment using terraform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Verifying it’s configuration using RSpec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Verifying behaviors of our puppet modules using Test Kitchen and Serverspec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Verifying our applied configurations using Serverspec against the live environment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Levels of Testing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Infrastructure / Environment configurations such as proper setup of </a:t>
            </a:r>
            <a:r>
              <a:rPr lang="en"/>
              <a:t>auto scaling</a:t>
            </a:r>
            <a:r>
              <a:rPr lang="en"/>
              <a:t> groups, launch configurations, and instances.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Puppet module behaviors 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Actual implementation of configurations in environments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Environment Setup &amp; Testing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Terraform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RSpec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AWS SDK for Ruby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Puppet Modules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Test Kitchen using Docker or Vagrant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Verify </a:t>
            </a:r>
            <a:r>
              <a:rPr lang="en" u="sng"/>
              <a:t>behaviors</a:t>
            </a:r>
            <a:r>
              <a:rPr lang="en"/>
              <a:t> of Puppet modules as we develop them using </a:t>
            </a:r>
            <a:r>
              <a:rPr lang="en"/>
              <a:t>Serverspec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Applied Configuration 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Serverspec to verify the specific configurations we expect to be applied for each environment.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207300" y="278800"/>
            <a:ext cx="8729400" cy="108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600"/>
              <a:t>Let’s Talk About Continuous Integration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124" y="1792000"/>
            <a:ext cx="4436325" cy="27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Continuous Integration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83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Jenkins jobs are managed as code using the DSL Plugin. </a:t>
            </a:r>
            <a:r>
              <a:rPr lang="en"/>
              <a:t>Updates</a:t>
            </a:r>
            <a:r>
              <a:rPr lang="en"/>
              <a:t> to jobs are done by opening a pull request, and Jenkins server is “just another puppet module”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499" y="2000775"/>
            <a:ext cx="3869824" cy="29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Continuous Integration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8520600" cy="383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When new environment c</a:t>
            </a:r>
            <a:r>
              <a:rPr lang="en"/>
              <a:t>onfiguration (Terraform) is applied we run integration tests to ensure systems are configured properly, and all expected services are running.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400" y="2451605"/>
            <a:ext cx="4125200" cy="23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